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CD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2802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AA608-F2F6-4A87-9802-17C56617181B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706E4-C73D-4EEB-9F98-10BDABD92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68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069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5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02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50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75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8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25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92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27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89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6FA4-2A12-4898-AE8B-0B548C8AF8AD}" type="datetimeFigureOut">
              <a:rPr lang="it-IT" smtClean="0"/>
              <a:t>04/06/2014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0767-3CA5-4A9E-9522-A8D9B068F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88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40466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http://www......it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3528" y="332656"/>
            <a:ext cx="5616624" cy="441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438588" y="99727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SITO WEB</a:t>
            </a:r>
            <a:endParaRPr lang="it-IT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96" y="173485"/>
            <a:ext cx="834405" cy="75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93" y="188177"/>
            <a:ext cx="777003" cy="73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43" y="149177"/>
            <a:ext cx="825450" cy="80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323528" y="1484784"/>
            <a:ext cx="8200174" cy="5112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23527" y="1037175"/>
            <a:ext cx="8200173" cy="441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61291"/>
            <a:ext cx="1823820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4860032" y="1961291"/>
            <a:ext cx="30243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951" y="2490276"/>
            <a:ext cx="96447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23526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286460" y="2446038"/>
            <a:ext cx="4176464" cy="24699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INFORMATIVA</a:t>
            </a:r>
          </a:p>
          <a:p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dirty="0" smtClean="0"/>
              <a:t>Questo </a:t>
            </a:r>
            <a:r>
              <a:rPr lang="it-IT" sz="1400" dirty="0"/>
              <a:t>sito utilizza </a:t>
            </a:r>
            <a:r>
              <a:rPr lang="it-IT" sz="1400" i="1" dirty="0"/>
              <a:t>cookie</a:t>
            </a:r>
            <a:r>
              <a:rPr lang="it-IT" sz="1400" dirty="0"/>
              <a:t> di </a:t>
            </a:r>
            <a:r>
              <a:rPr lang="it-IT" sz="1400" dirty="0" err="1"/>
              <a:t>profilazione</a:t>
            </a:r>
            <a:r>
              <a:rPr lang="it-IT" sz="1400" dirty="0"/>
              <a:t> [propri e di altri siti] per inviarti pubblicità in linea con le </a:t>
            </a:r>
            <a:r>
              <a:rPr lang="it-IT" sz="1400" dirty="0" smtClean="0"/>
              <a:t>tue preferenze..</a:t>
            </a:r>
            <a:endParaRPr lang="it-IT" sz="1400" dirty="0"/>
          </a:p>
          <a:p>
            <a:endParaRPr lang="it-IT" sz="1400" dirty="0" smtClean="0"/>
          </a:p>
          <a:p>
            <a:r>
              <a:rPr lang="it-IT" sz="1400" dirty="0" smtClean="0"/>
              <a:t>Se </a:t>
            </a:r>
            <a:r>
              <a:rPr lang="it-IT" sz="1400" dirty="0"/>
              <a:t>vuoi saperne di più o negare il consenso a tutti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o ad </a:t>
            </a:r>
            <a:r>
              <a:rPr lang="it-IT" sz="1400" dirty="0"/>
              <a:t>alcuni </a:t>
            </a:r>
            <a:r>
              <a:rPr lang="it-IT" sz="1400" i="1" dirty="0" smtClean="0"/>
              <a:t>cookie,</a:t>
            </a:r>
            <a:r>
              <a:rPr lang="it-IT" sz="1400" dirty="0" smtClean="0"/>
              <a:t> </a:t>
            </a:r>
            <a:r>
              <a:rPr lang="it-IT" sz="1400" b="1" u="sng" dirty="0"/>
              <a:t>clicca qui </a:t>
            </a:r>
            <a:endParaRPr lang="it-IT" sz="1400" b="1" u="sng" dirty="0" smtClean="0"/>
          </a:p>
          <a:p>
            <a:endParaRPr lang="it-IT" sz="1400" dirty="0" smtClean="0"/>
          </a:p>
          <a:p>
            <a:r>
              <a:rPr lang="it-IT" sz="1400" dirty="0" smtClean="0"/>
              <a:t>Se </a:t>
            </a:r>
            <a:r>
              <a:rPr lang="it-IT" sz="1400" dirty="0"/>
              <a:t>accedi a un qualunque elemento sottostante questo </a:t>
            </a:r>
            <a:r>
              <a:rPr lang="it-IT" sz="1400" dirty="0" smtClean="0"/>
              <a:t>banner acconsenti </a:t>
            </a:r>
            <a:r>
              <a:rPr lang="it-IT" sz="1400" dirty="0"/>
              <a:t>all’uso dei </a:t>
            </a:r>
            <a:r>
              <a:rPr lang="it-IT" sz="1400" i="1" dirty="0" smtClean="0"/>
              <a:t>cookie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 rot="19301888">
            <a:off x="953733" y="2445916"/>
            <a:ext cx="6939762" cy="193899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0" b="1" dirty="0" smtClean="0">
                <a:ln w="18000">
                  <a:solidFill>
                    <a:srgbClr val="FFCDCD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esempio</a:t>
            </a:r>
            <a:endParaRPr lang="it-IT" sz="12000" b="1" dirty="0">
              <a:ln w="18000">
                <a:solidFill>
                  <a:srgbClr val="FFCDCD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44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Emiliano Germani</dc:creator>
  <cp:lastModifiedBy>Baldo Meo</cp:lastModifiedBy>
  <cp:revision>15</cp:revision>
  <cp:lastPrinted>2014-05-26T10:00:44Z</cp:lastPrinted>
  <dcterms:created xsi:type="dcterms:W3CDTF">2014-05-07T13:55:10Z</dcterms:created>
  <dcterms:modified xsi:type="dcterms:W3CDTF">2014-06-04T07:57:16Z</dcterms:modified>
</cp:coreProperties>
</file>